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1"/>
  </p:notesMasterIdLst>
  <p:handoutMasterIdLst>
    <p:handoutMasterId r:id="rId72"/>
  </p:handoutMasterIdLst>
  <p:sldIdLst>
    <p:sldId id="1503" r:id="rId2"/>
    <p:sldId id="939" r:id="rId3"/>
    <p:sldId id="1358" r:id="rId4"/>
    <p:sldId id="1335" r:id="rId5"/>
    <p:sldId id="1224" r:id="rId6"/>
    <p:sldId id="1507" r:id="rId7"/>
    <p:sldId id="1477" r:id="rId8"/>
    <p:sldId id="1476" r:id="rId9"/>
    <p:sldId id="1229" r:id="rId10"/>
    <p:sldId id="1484" r:id="rId11"/>
    <p:sldId id="1485" r:id="rId12"/>
    <p:sldId id="1486" r:id="rId13"/>
    <p:sldId id="1487" r:id="rId14"/>
    <p:sldId id="1440" r:id="rId15"/>
    <p:sldId id="1444" r:id="rId16"/>
    <p:sldId id="1445" r:id="rId17"/>
    <p:sldId id="1397" r:id="rId18"/>
    <p:sldId id="1398" r:id="rId19"/>
    <p:sldId id="1399" r:id="rId20"/>
    <p:sldId id="1396" r:id="rId21"/>
    <p:sldId id="1400" r:id="rId22"/>
    <p:sldId id="1009" r:id="rId23"/>
    <p:sldId id="1284" r:id="rId24"/>
    <p:sldId id="1212" r:id="rId25"/>
    <p:sldId id="1241" r:id="rId26"/>
    <p:sldId id="1499" r:id="rId27"/>
    <p:sldId id="1500" r:id="rId28"/>
    <p:sldId id="1242" r:id="rId29"/>
    <p:sldId id="1497" r:id="rId30"/>
    <p:sldId id="1498" r:id="rId31"/>
    <p:sldId id="1205" r:id="rId32"/>
    <p:sldId id="1339" r:id="rId33"/>
    <p:sldId id="1341" r:id="rId34"/>
    <p:sldId id="1356" r:id="rId35"/>
    <p:sldId id="1272" r:id="rId36"/>
    <p:sldId id="1470" r:id="rId37"/>
    <p:sldId id="1501" r:id="rId38"/>
    <p:sldId id="1502" r:id="rId39"/>
    <p:sldId id="1469" r:id="rId40"/>
    <p:sldId id="1474" r:id="rId41"/>
    <p:sldId id="1492" r:id="rId42"/>
    <p:sldId id="1402" r:id="rId43"/>
    <p:sldId id="1314" r:id="rId44"/>
    <p:sldId id="1750" r:id="rId45"/>
    <p:sldId id="1316" r:id="rId46"/>
    <p:sldId id="1384" r:id="rId47"/>
    <p:sldId id="1324" r:id="rId48"/>
    <p:sldId id="1385" r:id="rId49"/>
    <p:sldId id="1386" r:id="rId50"/>
    <p:sldId id="1325" r:id="rId51"/>
    <p:sldId id="1390" r:id="rId52"/>
    <p:sldId id="1391" r:id="rId53"/>
    <p:sldId id="1392" r:id="rId54"/>
    <p:sldId id="1393" r:id="rId55"/>
    <p:sldId id="1394" r:id="rId56"/>
    <p:sldId id="1753" r:id="rId57"/>
    <p:sldId id="1754" r:id="rId58"/>
    <p:sldId id="1333" r:id="rId59"/>
    <p:sldId id="1752" r:id="rId60"/>
    <p:sldId id="1751" r:id="rId61"/>
    <p:sldId id="1481" r:id="rId62"/>
    <p:sldId id="1380" r:id="rId63"/>
    <p:sldId id="1381" r:id="rId64"/>
    <p:sldId id="1504" r:id="rId65"/>
    <p:sldId id="1362" r:id="rId66"/>
    <p:sldId id="1734" r:id="rId67"/>
    <p:sldId id="1736" r:id="rId68"/>
    <p:sldId id="1749" r:id="rId69"/>
    <p:sldId id="1270" r:id="rId7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939"/>
            <p14:sldId id="1358"/>
            <p14:sldId id="1335"/>
            <p14:sldId id="1224"/>
            <p14:sldId id="1507"/>
            <p14:sldId id="1477"/>
            <p14:sldId id="1476"/>
            <p14:sldId id="1229"/>
            <p14:sldId id="1484"/>
            <p14:sldId id="1485"/>
            <p14:sldId id="1486"/>
            <p14:sldId id="1487"/>
            <p14:sldId id="1440"/>
            <p14:sldId id="1444"/>
            <p14:sldId id="1445"/>
            <p14:sldId id="1397"/>
            <p14:sldId id="1398"/>
            <p14:sldId id="1399"/>
            <p14:sldId id="1396"/>
            <p14:sldId id="1400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339"/>
            <p14:sldId id="1341"/>
            <p14:sldId id="1356"/>
            <p14:sldId id="1272"/>
            <p14:sldId id="1470"/>
            <p14:sldId id="1501"/>
            <p14:sldId id="1502"/>
            <p14:sldId id="1469"/>
            <p14:sldId id="1474"/>
            <p14:sldId id="1492"/>
            <p14:sldId id="1402"/>
            <p14:sldId id="1314"/>
            <p14:sldId id="1750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753"/>
            <p14:sldId id="1754"/>
            <p14:sldId id="1333"/>
            <p14:sldId id="1752"/>
            <p14:sldId id="1751"/>
            <p14:sldId id="1481"/>
            <p14:sldId id="1380"/>
            <p14:sldId id="1381"/>
            <p14:sldId id="1504"/>
            <p14:sldId id="1362"/>
            <p14:sldId id="1734"/>
            <p14:sldId id="1736"/>
            <p14:sldId id="1749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D4EBE9"/>
    <a:srgbClr val="B04432"/>
    <a:srgbClr val="B58900"/>
    <a:srgbClr val="36544F"/>
    <a:srgbClr val="9E60B8"/>
    <a:srgbClr val="FB8E20"/>
    <a:srgbClr val="0DC2F7"/>
    <a:srgbClr val="3E729D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43"/>
    <p:restoredTop sz="96911" autoAdjust="0"/>
  </p:normalViewPr>
  <p:slideViewPr>
    <p:cSldViewPr snapToGrid="0" snapToObjects="1">
      <p:cViewPr>
        <p:scale>
          <a:sx n="82" d="100"/>
          <a:sy n="82" d="100"/>
        </p:scale>
        <p:origin x="3912" y="23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08.11.23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08.11.23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0840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03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27465" y="2406646"/>
            <a:ext cx="9163094" cy="20005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Zukunft</a:t>
            </a:r>
            <a:endParaRPr lang="de-DE" sz="8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der Frontend-Entwicklung?</a:t>
            </a:r>
            <a:endParaRPr lang="de-DE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W-JAX | München, 08. November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8372" y="1004608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-Frameworks mit </a:t>
            </a:r>
            <a:r>
              <a:rPr lang="de-DE" sz="4000" b="1" dirty="0" err="1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6587685-24BE-0A65-4CF8-704821623F02}"/>
              </a:ext>
            </a:extLst>
          </p:cNvPr>
          <p:cNvSpPr txBox="1"/>
          <p:nvPr/>
        </p:nvSpPr>
        <p:spPr>
          <a:xfrm>
            <a:off x="1197933" y="2588899"/>
            <a:ext cx="14914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</a:rPr>
              <a:t>Die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320F38-DF02-D5ED-DBFD-05022E115634}"/>
              </a:ext>
            </a:extLst>
          </p:cNvPr>
          <p:cNvSpPr/>
          <p:nvPr/>
        </p:nvSpPr>
        <p:spPr>
          <a:xfrm>
            <a:off x="4661065" y="219235"/>
            <a:ext cx="4346315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/wjax2023</a:t>
            </a: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0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1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15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2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2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7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5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81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4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51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-Teams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75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marL="342900" lvl="1" indent="0">
              <a:buNone/>
            </a:pPr>
            <a:r>
              <a:rPr lang="de-DE" dirty="0"/>
              <a:t>Wie bisher:</a:t>
            </a:r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Komponenten können gemischt werden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 dem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im Browser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18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2500" dirty="0"/>
              <a:t>Idee</a:t>
            </a:r>
          </a:p>
          <a:p>
            <a:r>
              <a:rPr lang="de-DE" sz="2500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sz="2500" b="0" i="1" dirty="0">
                <a:solidFill>
                  <a:srgbClr val="36544F"/>
                </a:solidFill>
              </a:rPr>
              <a:t> in der Komponente </a:t>
            </a:r>
            <a:r>
              <a:rPr lang="de-DE" sz="2500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sz="2500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sz="25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500" b="0" dirty="0">
                <a:solidFill>
                  <a:srgbClr val="36544F"/>
                </a:solidFill>
              </a:rPr>
              <a:t>👉 Server-Komponenten können dazu </a:t>
            </a:r>
            <a:r>
              <a:rPr lang="de-DE" sz="2500" b="0" u="sng" dirty="0">
                <a:solidFill>
                  <a:srgbClr val="36544F"/>
                </a:solidFill>
              </a:rPr>
              <a:t>asynchron</a:t>
            </a:r>
            <a:r>
              <a:rPr lang="de-DE" sz="2500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6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110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1500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aus material/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</a:t>
            </a:r>
            <a:r>
              <a:rPr lang="de-DE" sz="1000" b="1" dirty="0" err="1">
                <a:solidFill>
                  <a:srgbClr val="36544F"/>
                </a:solidFill>
              </a:rPr>
              <a:t>page.txt</a:t>
            </a:r>
            <a:r>
              <a:rPr lang="de-DE" sz="1000" b="1" dirty="0">
                <a:solidFill>
                  <a:srgbClr val="36544F"/>
                </a:solidFill>
              </a:rPr>
              <a:t> einfügen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42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um </a:t>
            </a:r>
            <a:r>
              <a:rPr lang="de-DE" sz="1000" b="1" dirty="0" err="1">
                <a:solidFill>
                  <a:srgbClr val="36544F"/>
                </a:solidFill>
              </a:rPr>
              <a:t>WhereToBuy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Ändern der Sortierung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1BC67A-3B01-515B-2B94-4056E97B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80" y="122905"/>
            <a:ext cx="5331239" cy="43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35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Viel Bier 😋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z.B. Event-Handler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0532B9-6FA4-37B6-50FE-497CC7688812}"/>
              </a:ext>
            </a:extLst>
          </p:cNvPr>
          <p:cNvSpPr txBox="1"/>
          <p:nvPr/>
        </p:nvSpPr>
        <p:spPr>
          <a:xfrm>
            <a:off x="4021584" y="829567"/>
            <a:ext cx="500970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updateUrl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() =&gt; { ... }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b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updateUrl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Order </a:t>
            </a:r>
            <a:r>
              <a:rPr lang="de-DE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8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0532B9-6FA4-37B6-50FE-497CC7688812}"/>
              </a:ext>
            </a:extLst>
          </p:cNvPr>
          <p:cNvSpPr txBox="1"/>
          <p:nvPr/>
        </p:nvSpPr>
        <p:spPr>
          <a:xfrm>
            <a:off x="4021584" y="829567"/>
            <a:ext cx="51475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BeerListPage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loadBeers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// ...</a:t>
            </a:r>
            <a:b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b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&lt;&gt;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&lt;/&gt;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344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Mutations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495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462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992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Neues "</a:t>
            </a:r>
            <a:r>
              <a:rPr lang="de-DE" dirty="0" err="1">
                <a:solidFill>
                  <a:srgbClr val="B04432"/>
                </a:solidFill>
              </a:rPr>
              <a:t>canary</a:t>
            </a:r>
            <a:r>
              <a:rPr lang="de-DE" dirty="0">
                <a:solidFill>
                  <a:srgbClr val="B04432"/>
                </a:solidFill>
              </a:rPr>
              <a:t>"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Remote Funktion, die aus einer 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29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213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BeerDetailPage</a:t>
            </a:r>
            <a:r>
              <a:rPr lang="de-DE" sz="1000" b="1" dirty="0">
                <a:solidFill>
                  <a:srgbClr val="36544F"/>
                </a:solidFill>
              </a:rPr>
              <a:t> einfügen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- </a:t>
            </a:r>
            <a:r>
              <a:rPr lang="de-DE" sz="1000" b="1" dirty="0" err="1">
                <a:solidFill>
                  <a:srgbClr val="36544F"/>
                </a:solidFill>
              </a:rPr>
              <a:t>action</a:t>
            </a:r>
            <a:r>
              <a:rPr lang="de-DE" sz="1000" b="1" dirty="0">
                <a:solidFill>
                  <a:srgbClr val="36544F"/>
                </a:solidFill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</a:rPr>
              <a:t>saveNewRating</a:t>
            </a:r>
            <a:r>
              <a:rPr lang="de-DE" sz="1000" dirty="0">
                <a:solidFill>
                  <a:srgbClr val="000000"/>
                </a:solidFill>
              </a:rPr>
              <a:t> </a:t>
            </a:r>
            <a:r>
              <a:rPr lang="de-DE" sz="1000" b="1" dirty="0">
                <a:solidFill>
                  <a:srgbClr val="36544F"/>
                </a:solidFill>
              </a:rPr>
              <a:t>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Netzwerkverkehr: Antwort vom Server, keine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dirty="0" err="1">
                <a:solidFill>
                  <a:srgbClr val="B052A1"/>
                </a:solidFill>
                <a:effectLst/>
              </a:rPr>
              <a:t>saveNewRating</a:t>
            </a:r>
            <a:r>
              <a:rPr lang="de-DE" sz="1000" dirty="0">
                <a:solidFill>
                  <a:srgbClr val="000000"/>
                </a:solidFill>
              </a:rPr>
              <a:t> </a:t>
            </a:r>
            <a:r>
              <a:rPr lang="de-DE" sz="1000" dirty="0" err="1">
                <a:solidFill>
                  <a:srgbClr val="000000"/>
                </a:solidFill>
              </a:rPr>
              <a:t>invalidateRoute</a:t>
            </a:r>
            <a:r>
              <a:rPr lang="de-DE" sz="1000" dirty="0">
                <a:solidFill>
                  <a:srgbClr val="000000"/>
                </a:solidFill>
              </a:rPr>
              <a:t> machen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000000"/>
                </a:solidFill>
              </a:rPr>
              <a:t>❓ Menge an Daten?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759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0EF81-3863-1779-1C0A-2E6A5B4EBC0A}"/>
              </a:ext>
            </a:extLst>
          </p:cNvPr>
          <p:cNvSpPr/>
          <p:nvPr/>
        </p:nvSpPr>
        <p:spPr>
          <a:xfrm rot="20287037">
            <a:off x="5294719" y="1054032"/>
            <a:ext cx="2870066" cy="1446550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Nein!</a:t>
            </a:r>
            <a:endParaRPr lang="de-DE" sz="4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664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5143500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0" y="92789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-27466" y="3300396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EB0EF81-3863-1779-1C0A-2E6A5B4EBC0A}"/>
              </a:ext>
            </a:extLst>
          </p:cNvPr>
          <p:cNvSpPr/>
          <p:nvPr/>
        </p:nvSpPr>
        <p:spPr>
          <a:xfrm>
            <a:off x="168964" y="4163048"/>
            <a:ext cx="8778087" cy="584775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...es kommt drauf an, was ihr baut!</a:t>
            </a:r>
            <a:endParaRPr lang="de-DE" sz="11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0FCA20F-30ED-D910-78D8-BB9BBE086064}"/>
              </a:ext>
            </a:extLst>
          </p:cNvPr>
          <p:cNvSpPr/>
          <p:nvPr/>
        </p:nvSpPr>
        <p:spPr>
          <a:xfrm rot="20287037">
            <a:off x="5294719" y="1054032"/>
            <a:ext cx="2870066" cy="1446550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Nein!</a:t>
            </a:r>
            <a:endParaRPr lang="de-DE" sz="4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12451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70790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>
                <a:solidFill>
                  <a:srgbClr val="1778B8"/>
                </a:solidFill>
              </a:rPr>
              <a:t>/wjax2023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github.com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nextjs-beeradvisor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4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1664</Words>
  <Application>Microsoft Macintosh PowerPoint</Application>
  <PresentationFormat>Bildschirmpräsentation (16:9)</PresentationFormat>
  <Paragraphs>372</Paragraphs>
  <Slides>69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69</vt:i4>
      </vt:variant>
    </vt:vector>
  </HeadingPairs>
  <TitlesOfParts>
    <vt:vector size="77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Office-Design</vt:lpstr>
      <vt:lpstr>W-JAX | München, 08. November 2023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RSC mit Next.js</vt:lpstr>
      <vt:lpstr>PowerPoint-Präsentation</vt:lpstr>
      <vt:lpstr>PowerPoint-Präsentation</vt:lpstr>
      <vt:lpstr>Server Components</vt:lpstr>
      <vt:lpstr>Server Components</vt:lpstr>
      <vt:lpstr>Server Components</vt:lpstr>
      <vt:lpstr>PowerPoint-Präsentation</vt:lpstr>
      <vt:lpstr>PowerPoint-Präsentation</vt:lpstr>
      <vt:lpstr>PowerPoint-Präsentation</vt:lpstr>
      <vt:lpstr>PowerPoint-Präsentation</vt:lpstr>
      <vt:lpstr>Beispiel: Ändern der Sortierung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PowerPoint-Präsentation</vt:lpstr>
      <vt:lpstr>Mutations</vt:lpstr>
      <vt:lpstr>Mutations</vt:lpstr>
      <vt:lpstr>Mutations</vt:lpstr>
      <vt:lpstr>Mutations</vt:lpstr>
      <vt:lpstr>Mutations</vt:lpstr>
      <vt:lpstr>suspense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1217</cp:revision>
  <cp:lastPrinted>2019-09-04T14:49:47Z</cp:lastPrinted>
  <dcterms:created xsi:type="dcterms:W3CDTF">2016-03-28T15:59:53Z</dcterms:created>
  <dcterms:modified xsi:type="dcterms:W3CDTF">2023-11-08T07:09:55Z</dcterms:modified>
</cp:coreProperties>
</file>